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3B812B-C8E1-428F-B0DA-C0A94DF89FE0}" v="58" dt="2026-02-15T05:46:27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3" autoAdjust="0"/>
  </p:normalViewPr>
  <p:slideViewPr>
    <p:cSldViewPr snapToGrid="0">
      <p:cViewPr varScale="1">
        <p:scale>
          <a:sx n="77" d="100"/>
          <a:sy n="77" d="100"/>
        </p:scale>
        <p:origin x="8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es Makki" userId="d0c14dd2-ce13-49c4-820b-c6a5e60d5a8d" providerId="ADAL" clId="{190E5BF9-DA56-4E89-A802-847FC911DCEB}"/>
    <pc:docChg chg="undo custSel addSld delSld modSld">
      <pc:chgData name="Fares Makki" userId="d0c14dd2-ce13-49c4-820b-c6a5e60d5a8d" providerId="ADAL" clId="{190E5BF9-DA56-4E89-A802-847FC911DCEB}" dt="2026-02-15T05:47:11.874" v="4864" actId="1076"/>
      <pc:docMkLst>
        <pc:docMk/>
      </pc:docMkLst>
      <pc:sldChg chg="addSp modSp mod">
        <pc:chgData name="Fares Makki" userId="d0c14dd2-ce13-49c4-820b-c6a5e60d5a8d" providerId="ADAL" clId="{190E5BF9-DA56-4E89-A802-847FC911DCEB}" dt="2026-02-14T05:56:57.940" v="170" actId="1076"/>
        <pc:sldMkLst>
          <pc:docMk/>
          <pc:sldMk cId="626332849" sldId="257"/>
        </pc:sldMkLst>
        <pc:spChg chg="mod">
          <ac:chgData name="Fares Makki" userId="d0c14dd2-ce13-49c4-820b-c6a5e60d5a8d" providerId="ADAL" clId="{190E5BF9-DA56-4E89-A802-847FC911DCEB}" dt="2026-02-14T05:51:36.181" v="12" actId="20577"/>
          <ac:spMkLst>
            <pc:docMk/>
            <pc:sldMk cId="626332849" sldId="257"/>
            <ac:spMk id="2" creationId="{FFC7832D-D4BE-1329-C491-3C4A31685C73}"/>
          </ac:spMkLst>
        </pc:spChg>
        <pc:spChg chg="mod">
          <ac:chgData name="Fares Makki" userId="d0c14dd2-ce13-49c4-820b-c6a5e60d5a8d" providerId="ADAL" clId="{190E5BF9-DA56-4E89-A802-847FC911DCEB}" dt="2026-02-14T05:56:42.787" v="168" actId="14100"/>
          <ac:spMkLst>
            <pc:docMk/>
            <pc:sldMk cId="626332849" sldId="257"/>
            <ac:spMk id="3" creationId="{75EAE821-1BBB-DB62-9338-1B611C001D34}"/>
          </ac:spMkLst>
        </pc:spChg>
        <pc:picChg chg="add mod">
          <ac:chgData name="Fares Makki" userId="d0c14dd2-ce13-49c4-820b-c6a5e60d5a8d" providerId="ADAL" clId="{190E5BF9-DA56-4E89-A802-847FC911DCEB}" dt="2026-02-14T05:56:57.940" v="170" actId="1076"/>
          <ac:picMkLst>
            <pc:docMk/>
            <pc:sldMk cId="626332849" sldId="257"/>
            <ac:picMk id="5" creationId="{37CB51F2-6FF4-4C4E-E249-3871AA764E00}"/>
          </ac:picMkLst>
        </pc:picChg>
      </pc:sldChg>
      <pc:sldChg chg="addSp modSp new del mod">
        <pc:chgData name="Fares Makki" userId="d0c14dd2-ce13-49c4-820b-c6a5e60d5a8d" providerId="ADAL" clId="{190E5BF9-DA56-4E89-A802-847FC911DCEB}" dt="2026-02-14T06:10:09.986" v="604" actId="47"/>
        <pc:sldMkLst>
          <pc:docMk/>
          <pc:sldMk cId="1018523102" sldId="258"/>
        </pc:sldMkLst>
        <pc:spChg chg="mod">
          <ac:chgData name="Fares Makki" userId="d0c14dd2-ce13-49c4-820b-c6a5e60d5a8d" providerId="ADAL" clId="{190E5BF9-DA56-4E89-A802-847FC911DCEB}" dt="2026-02-14T05:57:14.198" v="193" actId="20577"/>
          <ac:spMkLst>
            <pc:docMk/>
            <pc:sldMk cId="1018523102" sldId="258"/>
            <ac:spMk id="2" creationId="{B941B54E-773E-E9C4-E0E6-58A89E278200}"/>
          </ac:spMkLst>
        </pc:spChg>
        <pc:spChg chg="mod">
          <ac:chgData name="Fares Makki" userId="d0c14dd2-ce13-49c4-820b-c6a5e60d5a8d" providerId="ADAL" clId="{190E5BF9-DA56-4E89-A802-847FC911DCEB}" dt="2026-02-14T06:08:15.416" v="563" actId="27636"/>
          <ac:spMkLst>
            <pc:docMk/>
            <pc:sldMk cId="1018523102" sldId="258"/>
            <ac:spMk id="3" creationId="{1266955C-B8CD-EA06-3FD2-B24EDE2E8082}"/>
          </ac:spMkLst>
        </pc:spChg>
        <pc:picChg chg="add mod">
          <ac:chgData name="Fares Makki" userId="d0c14dd2-ce13-49c4-820b-c6a5e60d5a8d" providerId="ADAL" clId="{190E5BF9-DA56-4E89-A802-847FC911DCEB}" dt="2026-02-14T06:08:28.376" v="566" actId="1076"/>
          <ac:picMkLst>
            <pc:docMk/>
            <pc:sldMk cId="1018523102" sldId="258"/>
            <ac:picMk id="1026" creationId="{0017C707-4E26-B085-8CE3-CDB653B8EA15}"/>
          </ac:picMkLst>
        </pc:picChg>
      </pc:sldChg>
      <pc:sldChg chg="addSp modSp new">
        <pc:chgData name="Fares Makki" userId="d0c14dd2-ce13-49c4-820b-c6a5e60d5a8d" providerId="ADAL" clId="{190E5BF9-DA56-4E89-A802-847FC911DCEB}" dt="2026-02-14T06:09:15.744" v="571" actId="1076"/>
        <pc:sldMkLst>
          <pc:docMk/>
          <pc:sldMk cId="1777407608" sldId="259"/>
        </pc:sldMkLst>
        <pc:picChg chg="add mod">
          <ac:chgData name="Fares Makki" userId="d0c14dd2-ce13-49c4-820b-c6a5e60d5a8d" providerId="ADAL" clId="{190E5BF9-DA56-4E89-A802-847FC911DCEB}" dt="2026-02-14T06:09:15.744" v="571" actId="1076"/>
          <ac:picMkLst>
            <pc:docMk/>
            <pc:sldMk cId="1777407608" sldId="259"/>
            <ac:picMk id="4" creationId="{84C8C6C5-B8EA-4611-D69B-70407F9141D6}"/>
          </ac:picMkLst>
        </pc:picChg>
      </pc:sldChg>
      <pc:sldChg chg="modSp add mod modTransition">
        <pc:chgData name="Fares Makki" userId="d0c14dd2-ce13-49c4-820b-c6a5e60d5a8d" providerId="ADAL" clId="{190E5BF9-DA56-4E89-A802-847FC911DCEB}" dt="2026-02-14T06:10:14.589" v="605"/>
        <pc:sldMkLst>
          <pc:docMk/>
          <pc:sldMk cId="1179881617" sldId="260"/>
        </pc:sldMkLst>
        <pc:spChg chg="mod">
          <ac:chgData name="Fares Makki" userId="d0c14dd2-ce13-49c4-820b-c6a5e60d5a8d" providerId="ADAL" clId="{190E5BF9-DA56-4E89-A802-847FC911DCEB}" dt="2026-02-14T06:09:37.251" v="593" actId="20577"/>
          <ac:spMkLst>
            <pc:docMk/>
            <pc:sldMk cId="1179881617" sldId="260"/>
            <ac:spMk id="2" creationId="{DE36F915-3358-FE82-6640-51C413F8D4D4}"/>
          </ac:spMkLst>
        </pc:spChg>
        <pc:spChg chg="mod">
          <ac:chgData name="Fares Makki" userId="d0c14dd2-ce13-49c4-820b-c6a5e60d5a8d" providerId="ADAL" clId="{190E5BF9-DA56-4E89-A802-847FC911DCEB}" dt="2026-02-14T06:09:55.149" v="600" actId="27636"/>
          <ac:spMkLst>
            <pc:docMk/>
            <pc:sldMk cId="1179881617" sldId="260"/>
            <ac:spMk id="3" creationId="{645FB01E-BBF1-A6F2-6A46-4D14F34E0B83}"/>
          </ac:spMkLst>
        </pc:spChg>
        <pc:picChg chg="mod">
          <ac:chgData name="Fares Makki" userId="d0c14dd2-ce13-49c4-820b-c6a5e60d5a8d" providerId="ADAL" clId="{190E5BF9-DA56-4E89-A802-847FC911DCEB}" dt="2026-02-14T06:10:05.952" v="603" actId="1076"/>
          <ac:picMkLst>
            <pc:docMk/>
            <pc:sldMk cId="1179881617" sldId="260"/>
            <ac:picMk id="4" creationId="{FF10F330-FFA7-E6FB-22B0-F65CE650CB3E}"/>
          </ac:picMkLst>
        </pc:picChg>
      </pc:sldChg>
      <pc:sldChg chg="addSp delSp modSp add mod">
        <pc:chgData name="Fares Makki" userId="d0c14dd2-ce13-49c4-820b-c6a5e60d5a8d" providerId="ADAL" clId="{190E5BF9-DA56-4E89-A802-847FC911DCEB}" dt="2026-02-14T06:11:13.841" v="613" actId="1076"/>
        <pc:sldMkLst>
          <pc:docMk/>
          <pc:sldMk cId="3998862141" sldId="261"/>
        </pc:sldMkLst>
        <pc:spChg chg="del">
          <ac:chgData name="Fares Makki" userId="d0c14dd2-ce13-49c4-820b-c6a5e60d5a8d" providerId="ADAL" clId="{190E5BF9-DA56-4E89-A802-847FC911DCEB}" dt="2026-02-14T06:10:51.748" v="609" actId="478"/>
          <ac:spMkLst>
            <pc:docMk/>
            <pc:sldMk cId="3998862141" sldId="261"/>
            <ac:spMk id="2" creationId="{179079B3-D4EE-6805-4308-060F36232D3C}"/>
          </ac:spMkLst>
        </pc:spChg>
        <pc:spChg chg="del">
          <ac:chgData name="Fares Makki" userId="d0c14dd2-ce13-49c4-820b-c6a5e60d5a8d" providerId="ADAL" clId="{190E5BF9-DA56-4E89-A802-847FC911DCEB}" dt="2026-02-14T06:10:45.572" v="607" actId="478"/>
          <ac:spMkLst>
            <pc:docMk/>
            <pc:sldMk cId="3998862141" sldId="261"/>
            <ac:spMk id="3" creationId="{39116D34-05B0-FCD9-643E-F6806B83CBF5}"/>
          </ac:spMkLst>
        </pc:spChg>
        <pc:spChg chg="add del mod">
          <ac:chgData name="Fares Makki" userId="d0c14dd2-ce13-49c4-820b-c6a5e60d5a8d" providerId="ADAL" clId="{190E5BF9-DA56-4E89-A802-847FC911DCEB}" dt="2026-02-14T06:10:48.318" v="608" actId="478"/>
          <ac:spMkLst>
            <pc:docMk/>
            <pc:sldMk cId="3998862141" sldId="261"/>
            <ac:spMk id="6" creationId="{0FB238AD-E647-0C0C-2E24-82688F0AB723}"/>
          </ac:spMkLst>
        </pc:spChg>
        <pc:spChg chg="add del mod">
          <ac:chgData name="Fares Makki" userId="d0c14dd2-ce13-49c4-820b-c6a5e60d5a8d" providerId="ADAL" clId="{190E5BF9-DA56-4E89-A802-847FC911DCEB}" dt="2026-02-14T06:10:54.942" v="610" actId="478"/>
          <ac:spMkLst>
            <pc:docMk/>
            <pc:sldMk cId="3998862141" sldId="261"/>
            <ac:spMk id="8" creationId="{42A708EB-1523-3537-0ACE-7ADC189F14CB}"/>
          </ac:spMkLst>
        </pc:spChg>
        <pc:picChg chg="mod">
          <ac:chgData name="Fares Makki" userId="d0c14dd2-ce13-49c4-820b-c6a5e60d5a8d" providerId="ADAL" clId="{190E5BF9-DA56-4E89-A802-847FC911DCEB}" dt="2026-02-14T06:11:13.841" v="613" actId="1076"/>
          <ac:picMkLst>
            <pc:docMk/>
            <pc:sldMk cId="3998862141" sldId="261"/>
            <ac:picMk id="4" creationId="{046D838C-F62B-CC0C-1AF1-AA2DE93FCD76}"/>
          </ac:picMkLst>
        </pc:picChg>
      </pc:sldChg>
      <pc:sldChg chg="modSp add">
        <pc:chgData name="Fares Makki" userId="d0c14dd2-ce13-49c4-820b-c6a5e60d5a8d" providerId="ADAL" clId="{190E5BF9-DA56-4E89-A802-847FC911DCEB}" dt="2026-02-14T06:13:11.600" v="622" actId="1076"/>
        <pc:sldMkLst>
          <pc:docMk/>
          <pc:sldMk cId="4200340232" sldId="262"/>
        </pc:sldMkLst>
        <pc:picChg chg="mod">
          <ac:chgData name="Fares Makki" userId="d0c14dd2-ce13-49c4-820b-c6a5e60d5a8d" providerId="ADAL" clId="{190E5BF9-DA56-4E89-A802-847FC911DCEB}" dt="2026-02-14T06:13:11.600" v="622" actId="1076"/>
          <ac:picMkLst>
            <pc:docMk/>
            <pc:sldMk cId="4200340232" sldId="262"/>
            <ac:picMk id="4" creationId="{BE7B6EFB-1A4D-86A0-CE03-E6A8E6A15DC4}"/>
          </ac:picMkLst>
        </pc:picChg>
      </pc:sldChg>
      <pc:sldChg chg="addSp modSp new mod">
        <pc:chgData name="Fares Makki" userId="d0c14dd2-ce13-49c4-820b-c6a5e60d5a8d" providerId="ADAL" clId="{190E5BF9-DA56-4E89-A802-847FC911DCEB}" dt="2026-02-14T06:21:56.373" v="979" actId="732"/>
        <pc:sldMkLst>
          <pc:docMk/>
          <pc:sldMk cId="4147065699" sldId="263"/>
        </pc:sldMkLst>
        <pc:spChg chg="mod">
          <ac:chgData name="Fares Makki" userId="d0c14dd2-ce13-49c4-820b-c6a5e60d5a8d" providerId="ADAL" clId="{190E5BF9-DA56-4E89-A802-847FC911DCEB}" dt="2026-02-14T06:14:38.816" v="639" actId="20577"/>
          <ac:spMkLst>
            <pc:docMk/>
            <pc:sldMk cId="4147065699" sldId="263"/>
            <ac:spMk id="2" creationId="{FA755BA2-D47E-0BF4-2330-3A25053E16D6}"/>
          </ac:spMkLst>
        </pc:spChg>
        <pc:spChg chg="mod">
          <ac:chgData name="Fares Makki" userId="d0c14dd2-ce13-49c4-820b-c6a5e60d5a8d" providerId="ADAL" clId="{190E5BF9-DA56-4E89-A802-847FC911DCEB}" dt="2026-02-14T06:19:24.917" v="943" actId="14100"/>
          <ac:spMkLst>
            <pc:docMk/>
            <pc:sldMk cId="4147065699" sldId="263"/>
            <ac:spMk id="3" creationId="{00B07B24-BD44-0084-DB26-9B1B03339DA7}"/>
          </ac:spMkLst>
        </pc:spChg>
        <pc:picChg chg="add mod modCrop">
          <ac:chgData name="Fares Makki" userId="d0c14dd2-ce13-49c4-820b-c6a5e60d5a8d" providerId="ADAL" clId="{190E5BF9-DA56-4E89-A802-847FC911DCEB}" dt="2026-02-14T06:21:56.373" v="979" actId="732"/>
          <ac:picMkLst>
            <pc:docMk/>
            <pc:sldMk cId="4147065699" sldId="263"/>
            <ac:picMk id="5" creationId="{027A7515-B874-0946-0A93-2145C7D119E9}"/>
          </ac:picMkLst>
        </pc:picChg>
      </pc:sldChg>
      <pc:sldChg chg="addSp delSp modSp new mod">
        <pc:chgData name="Fares Makki" userId="d0c14dd2-ce13-49c4-820b-c6a5e60d5a8d" providerId="ADAL" clId="{190E5BF9-DA56-4E89-A802-847FC911DCEB}" dt="2026-02-14T06:32:47.185" v="1466" actId="179"/>
        <pc:sldMkLst>
          <pc:docMk/>
          <pc:sldMk cId="2018189404" sldId="264"/>
        </pc:sldMkLst>
        <pc:spChg chg="mod">
          <ac:chgData name="Fares Makki" userId="d0c14dd2-ce13-49c4-820b-c6a5e60d5a8d" providerId="ADAL" clId="{190E5BF9-DA56-4E89-A802-847FC911DCEB}" dt="2026-02-14T06:20:46.834" v="960" actId="20577"/>
          <ac:spMkLst>
            <pc:docMk/>
            <pc:sldMk cId="2018189404" sldId="264"/>
            <ac:spMk id="2" creationId="{BB970D12-7B1E-A60A-9010-A0D1115CC2A5}"/>
          </ac:spMkLst>
        </pc:spChg>
        <pc:spChg chg="mod">
          <ac:chgData name="Fares Makki" userId="d0c14dd2-ce13-49c4-820b-c6a5e60d5a8d" providerId="ADAL" clId="{190E5BF9-DA56-4E89-A802-847FC911DCEB}" dt="2026-02-14T06:30:22.084" v="1446" actId="14100"/>
          <ac:spMkLst>
            <pc:docMk/>
            <pc:sldMk cId="2018189404" sldId="264"/>
            <ac:spMk id="3" creationId="{333643DE-A85D-9584-0474-55CB542CAA59}"/>
          </ac:spMkLst>
        </pc:spChg>
        <pc:spChg chg="add del mod">
          <ac:chgData name="Fares Makki" userId="d0c14dd2-ce13-49c4-820b-c6a5e60d5a8d" providerId="ADAL" clId="{190E5BF9-DA56-4E89-A802-847FC911DCEB}" dt="2026-02-14T06:30:34.971" v="1449"/>
          <ac:spMkLst>
            <pc:docMk/>
            <pc:sldMk cId="2018189404" sldId="264"/>
            <ac:spMk id="6" creationId="{7CF11983-11D1-AB2B-CF7E-88462459636C}"/>
          </ac:spMkLst>
        </pc:spChg>
        <pc:spChg chg="add mod">
          <ac:chgData name="Fares Makki" userId="d0c14dd2-ce13-49c4-820b-c6a5e60d5a8d" providerId="ADAL" clId="{190E5BF9-DA56-4E89-A802-847FC911DCEB}" dt="2026-02-14T06:32:47.185" v="1466" actId="179"/>
          <ac:spMkLst>
            <pc:docMk/>
            <pc:sldMk cId="2018189404" sldId="264"/>
            <ac:spMk id="7" creationId="{4A996FEF-C05F-9BF7-D87F-34231DA651F4}"/>
          </ac:spMkLst>
        </pc:spChg>
        <pc:picChg chg="add mod modCrop">
          <ac:chgData name="Fares Makki" userId="d0c14dd2-ce13-49c4-820b-c6a5e60d5a8d" providerId="ADAL" clId="{190E5BF9-DA56-4E89-A802-847FC911DCEB}" dt="2026-02-14T06:32:35.776" v="1465" actId="1076"/>
          <ac:picMkLst>
            <pc:docMk/>
            <pc:sldMk cId="2018189404" sldId="264"/>
            <ac:picMk id="5" creationId="{E8FDAF71-2FA1-BA11-5911-4350A473B9E1}"/>
          </ac:picMkLst>
        </pc:picChg>
      </pc:sldChg>
      <pc:sldChg chg="modSp new mod">
        <pc:chgData name="Fares Makki" userId="d0c14dd2-ce13-49c4-820b-c6a5e60d5a8d" providerId="ADAL" clId="{190E5BF9-DA56-4E89-A802-847FC911DCEB}" dt="2026-02-14T06:46:05.268" v="2283" actId="20577"/>
        <pc:sldMkLst>
          <pc:docMk/>
          <pc:sldMk cId="1806182717" sldId="265"/>
        </pc:sldMkLst>
        <pc:spChg chg="mod">
          <ac:chgData name="Fares Makki" userId="d0c14dd2-ce13-49c4-820b-c6a5e60d5a8d" providerId="ADAL" clId="{190E5BF9-DA56-4E89-A802-847FC911DCEB}" dt="2026-02-14T06:33:41.409" v="1513" actId="20577"/>
          <ac:spMkLst>
            <pc:docMk/>
            <pc:sldMk cId="1806182717" sldId="265"/>
            <ac:spMk id="2" creationId="{8BD267F0-33B6-2B78-7DB8-F1F84DE61D2D}"/>
          </ac:spMkLst>
        </pc:spChg>
        <pc:spChg chg="mod">
          <ac:chgData name="Fares Makki" userId="d0c14dd2-ce13-49c4-820b-c6a5e60d5a8d" providerId="ADAL" clId="{190E5BF9-DA56-4E89-A802-847FC911DCEB}" dt="2026-02-14T06:46:05.268" v="2283" actId="20577"/>
          <ac:spMkLst>
            <pc:docMk/>
            <pc:sldMk cId="1806182717" sldId="265"/>
            <ac:spMk id="3" creationId="{0DE09952-430A-3693-32C2-A2867EE5F5CC}"/>
          </ac:spMkLst>
        </pc:spChg>
      </pc:sldChg>
      <pc:sldChg chg="addSp delSp modSp new mod modNotesTx">
        <pc:chgData name="Fares Makki" userId="d0c14dd2-ce13-49c4-820b-c6a5e60d5a8d" providerId="ADAL" clId="{190E5BF9-DA56-4E89-A802-847FC911DCEB}" dt="2026-02-14T06:40:17.076" v="2210" actId="20577"/>
        <pc:sldMkLst>
          <pc:docMk/>
          <pc:sldMk cId="315103805" sldId="266"/>
        </pc:sldMkLst>
        <pc:spChg chg="mod">
          <ac:chgData name="Fares Makki" userId="d0c14dd2-ce13-49c4-820b-c6a5e60d5a8d" providerId="ADAL" clId="{190E5BF9-DA56-4E89-A802-847FC911DCEB}" dt="2026-02-14T06:38:03.730" v="2020" actId="20577"/>
          <ac:spMkLst>
            <pc:docMk/>
            <pc:sldMk cId="315103805" sldId="266"/>
            <ac:spMk id="2" creationId="{3338B1A4-B779-4C95-0567-C680206CDF6A}"/>
          </ac:spMkLst>
        </pc:spChg>
        <pc:spChg chg="del">
          <ac:chgData name="Fares Makki" userId="d0c14dd2-ce13-49c4-820b-c6a5e60d5a8d" providerId="ADAL" clId="{190E5BF9-DA56-4E89-A802-847FC911DCEB}" dt="2026-02-14T06:38:17.910" v="2021"/>
          <ac:spMkLst>
            <pc:docMk/>
            <pc:sldMk cId="315103805" sldId="266"/>
            <ac:spMk id="3" creationId="{2CB45015-C972-8405-ED50-59B79CEE4269}"/>
          </ac:spMkLst>
        </pc:spChg>
        <pc:picChg chg="add mod modCrop">
          <ac:chgData name="Fares Makki" userId="d0c14dd2-ce13-49c4-820b-c6a5e60d5a8d" providerId="ADAL" clId="{190E5BF9-DA56-4E89-A802-847FC911DCEB}" dt="2026-02-14T06:38:55.675" v="2032" actId="1076"/>
          <ac:picMkLst>
            <pc:docMk/>
            <pc:sldMk cId="315103805" sldId="266"/>
            <ac:picMk id="5" creationId="{0ACCF34F-C328-17DC-DEBA-D2EE3850BCDB}"/>
          </ac:picMkLst>
        </pc:picChg>
      </pc:sldChg>
      <pc:sldChg chg="addSp delSp modSp new mod">
        <pc:chgData name="Fares Makki" userId="d0c14dd2-ce13-49c4-820b-c6a5e60d5a8d" providerId="ADAL" clId="{190E5BF9-DA56-4E89-A802-847FC911DCEB}" dt="2026-02-14T06:44:40.378" v="2238" actId="1076"/>
        <pc:sldMkLst>
          <pc:docMk/>
          <pc:sldMk cId="2206053079" sldId="267"/>
        </pc:sldMkLst>
        <pc:spChg chg="mod">
          <ac:chgData name="Fares Makki" userId="d0c14dd2-ce13-49c4-820b-c6a5e60d5a8d" providerId="ADAL" clId="{190E5BF9-DA56-4E89-A802-847FC911DCEB}" dt="2026-02-14T06:40:33.569" v="2233" actId="20577"/>
          <ac:spMkLst>
            <pc:docMk/>
            <pc:sldMk cId="2206053079" sldId="267"/>
            <ac:spMk id="2" creationId="{783DBC0C-262D-1C30-F7AE-4FC345239CA3}"/>
          </ac:spMkLst>
        </pc:spChg>
        <pc:spChg chg="del">
          <ac:chgData name="Fares Makki" userId="d0c14dd2-ce13-49c4-820b-c6a5e60d5a8d" providerId="ADAL" clId="{190E5BF9-DA56-4E89-A802-847FC911DCEB}" dt="2026-02-14T06:44:25.330" v="2234" actId="478"/>
          <ac:spMkLst>
            <pc:docMk/>
            <pc:sldMk cId="2206053079" sldId="267"/>
            <ac:spMk id="3" creationId="{992468D8-F6AE-31FE-1CE8-474CC8AA914D}"/>
          </ac:spMkLst>
        </pc:spChg>
        <pc:picChg chg="add mod">
          <ac:chgData name="Fares Makki" userId="d0c14dd2-ce13-49c4-820b-c6a5e60d5a8d" providerId="ADAL" clId="{190E5BF9-DA56-4E89-A802-847FC911DCEB}" dt="2026-02-14T06:44:40.378" v="2238" actId="1076"/>
          <ac:picMkLst>
            <pc:docMk/>
            <pc:sldMk cId="2206053079" sldId="267"/>
            <ac:picMk id="2050" creationId="{A921E465-3B51-D9C3-2D27-E70E3E6D7A54}"/>
          </ac:picMkLst>
        </pc:picChg>
      </pc:sldChg>
      <pc:sldChg chg="modSp new mod modAnim modNotesTx">
        <pc:chgData name="Fares Makki" userId="d0c14dd2-ce13-49c4-820b-c6a5e60d5a8d" providerId="ADAL" clId="{190E5BF9-DA56-4E89-A802-847FC911DCEB}" dt="2026-02-14T06:52:02.025" v="2970"/>
        <pc:sldMkLst>
          <pc:docMk/>
          <pc:sldMk cId="3302399488" sldId="268"/>
        </pc:sldMkLst>
        <pc:spChg chg="mod">
          <ac:chgData name="Fares Makki" userId="d0c14dd2-ce13-49c4-820b-c6a5e60d5a8d" providerId="ADAL" clId="{190E5BF9-DA56-4E89-A802-847FC911DCEB}" dt="2026-02-14T06:46:14.183" v="2294" actId="20577"/>
          <ac:spMkLst>
            <pc:docMk/>
            <pc:sldMk cId="3302399488" sldId="268"/>
            <ac:spMk id="2" creationId="{878D7BFF-73FB-BDCD-5C09-87FB44C78AC4}"/>
          </ac:spMkLst>
        </pc:spChg>
        <pc:spChg chg="mod">
          <ac:chgData name="Fares Makki" userId="d0c14dd2-ce13-49c4-820b-c6a5e60d5a8d" providerId="ADAL" clId="{190E5BF9-DA56-4E89-A802-847FC911DCEB}" dt="2026-02-14T06:51:32.589" v="2966" actId="15"/>
          <ac:spMkLst>
            <pc:docMk/>
            <pc:sldMk cId="3302399488" sldId="268"/>
            <ac:spMk id="3" creationId="{A730980A-69C7-87E9-AA92-DC772EC7DDE7}"/>
          </ac:spMkLst>
        </pc:spChg>
      </pc:sldChg>
      <pc:sldChg chg="addSp modSp new mod modNotesTx">
        <pc:chgData name="Fares Makki" userId="d0c14dd2-ce13-49c4-820b-c6a5e60d5a8d" providerId="ADAL" clId="{190E5BF9-DA56-4E89-A802-847FC911DCEB}" dt="2026-02-15T05:21:14.956" v="3481" actId="20577"/>
        <pc:sldMkLst>
          <pc:docMk/>
          <pc:sldMk cId="1201731444" sldId="269"/>
        </pc:sldMkLst>
        <pc:spChg chg="mod">
          <ac:chgData name="Fares Makki" userId="d0c14dd2-ce13-49c4-820b-c6a5e60d5a8d" providerId="ADAL" clId="{190E5BF9-DA56-4E89-A802-847FC911DCEB}" dt="2026-02-15T05:19:00.306" v="3424" actId="20577"/>
          <ac:spMkLst>
            <pc:docMk/>
            <pc:sldMk cId="1201731444" sldId="269"/>
            <ac:spMk id="2" creationId="{F01B4097-4910-C4F9-2FA1-93C3488A2E36}"/>
          </ac:spMkLst>
        </pc:spChg>
        <pc:spChg chg="mod">
          <ac:chgData name="Fares Makki" userId="d0c14dd2-ce13-49c4-820b-c6a5e60d5a8d" providerId="ADAL" clId="{190E5BF9-DA56-4E89-A802-847FC911DCEB}" dt="2026-02-15T05:20:56.429" v="3480" actId="14100"/>
          <ac:spMkLst>
            <pc:docMk/>
            <pc:sldMk cId="1201731444" sldId="269"/>
            <ac:spMk id="3" creationId="{BF6C5152-191B-4FE0-41F4-FBABBA8FC29B}"/>
          </ac:spMkLst>
        </pc:spChg>
        <pc:picChg chg="add mod modCrop">
          <ac:chgData name="Fares Makki" userId="d0c14dd2-ce13-49c4-820b-c6a5e60d5a8d" providerId="ADAL" clId="{190E5BF9-DA56-4E89-A802-847FC911DCEB}" dt="2026-02-15T05:20:46.015" v="3478" actId="1076"/>
          <ac:picMkLst>
            <pc:docMk/>
            <pc:sldMk cId="1201731444" sldId="269"/>
            <ac:picMk id="5" creationId="{228CF4EF-D52E-5E32-816E-7F131D20E328}"/>
          </ac:picMkLst>
        </pc:picChg>
      </pc:sldChg>
      <pc:sldChg chg="addSp modSp new mod">
        <pc:chgData name="Fares Makki" userId="d0c14dd2-ce13-49c4-820b-c6a5e60d5a8d" providerId="ADAL" clId="{190E5BF9-DA56-4E89-A802-847FC911DCEB}" dt="2026-02-15T05:22:24.070" v="3488" actId="1076"/>
        <pc:sldMkLst>
          <pc:docMk/>
          <pc:sldMk cId="3197953709" sldId="270"/>
        </pc:sldMkLst>
        <pc:spChg chg="mod">
          <ac:chgData name="Fares Makki" userId="d0c14dd2-ce13-49c4-820b-c6a5e60d5a8d" providerId="ADAL" clId="{190E5BF9-DA56-4E89-A802-847FC911DCEB}" dt="2026-02-15T05:19:36.282" v="3466" actId="20577"/>
          <ac:spMkLst>
            <pc:docMk/>
            <pc:sldMk cId="3197953709" sldId="270"/>
            <ac:spMk id="2" creationId="{09BCF1A0-2162-8E16-F729-2EB5D5612E81}"/>
          </ac:spMkLst>
        </pc:spChg>
        <pc:spChg chg="mod">
          <ac:chgData name="Fares Makki" userId="d0c14dd2-ce13-49c4-820b-c6a5e60d5a8d" providerId="ADAL" clId="{190E5BF9-DA56-4E89-A802-847FC911DCEB}" dt="2026-02-15T05:21:39.345" v="3483" actId="14100"/>
          <ac:spMkLst>
            <pc:docMk/>
            <pc:sldMk cId="3197953709" sldId="270"/>
            <ac:spMk id="3" creationId="{C9BAA3B4-F508-00B4-0BEF-0F7104939E47}"/>
          </ac:spMkLst>
        </pc:spChg>
        <pc:picChg chg="add mod modCrop">
          <ac:chgData name="Fares Makki" userId="d0c14dd2-ce13-49c4-820b-c6a5e60d5a8d" providerId="ADAL" clId="{190E5BF9-DA56-4E89-A802-847FC911DCEB}" dt="2026-02-15T05:22:24.070" v="3488" actId="1076"/>
          <ac:picMkLst>
            <pc:docMk/>
            <pc:sldMk cId="3197953709" sldId="270"/>
            <ac:picMk id="4" creationId="{160A111A-E321-40E0-0D73-5F4172D19E51}"/>
          </ac:picMkLst>
        </pc:picChg>
      </pc:sldChg>
      <pc:sldChg chg="addSp delSp modSp new mod">
        <pc:chgData name="Fares Makki" userId="d0c14dd2-ce13-49c4-820b-c6a5e60d5a8d" providerId="ADAL" clId="{190E5BF9-DA56-4E89-A802-847FC911DCEB}" dt="2026-02-15T05:25:18.884" v="3501" actId="1076"/>
        <pc:sldMkLst>
          <pc:docMk/>
          <pc:sldMk cId="3919116964" sldId="271"/>
        </pc:sldMkLst>
        <pc:spChg chg="del">
          <ac:chgData name="Fares Makki" userId="d0c14dd2-ce13-49c4-820b-c6a5e60d5a8d" providerId="ADAL" clId="{190E5BF9-DA56-4E89-A802-847FC911DCEB}" dt="2026-02-15T05:24:40.095" v="3493" actId="478"/>
          <ac:spMkLst>
            <pc:docMk/>
            <pc:sldMk cId="3919116964" sldId="271"/>
            <ac:spMk id="2" creationId="{C7F0E69F-BACE-FD05-19C2-813DE37BA2B7}"/>
          </ac:spMkLst>
        </pc:spChg>
        <pc:spChg chg="del">
          <ac:chgData name="Fares Makki" userId="d0c14dd2-ce13-49c4-820b-c6a5e60d5a8d" providerId="ADAL" clId="{190E5BF9-DA56-4E89-A802-847FC911DCEB}" dt="2026-02-15T05:24:33.675" v="3490"/>
          <ac:spMkLst>
            <pc:docMk/>
            <pc:sldMk cId="3919116964" sldId="271"/>
            <ac:spMk id="3" creationId="{DBD788CA-7FCB-A0F7-37AA-A78B02F0825B}"/>
          </ac:spMkLst>
        </pc:spChg>
        <pc:picChg chg="add mod modCrop">
          <ac:chgData name="Fares Makki" userId="d0c14dd2-ce13-49c4-820b-c6a5e60d5a8d" providerId="ADAL" clId="{190E5BF9-DA56-4E89-A802-847FC911DCEB}" dt="2026-02-15T05:25:18.884" v="3501" actId="1076"/>
          <ac:picMkLst>
            <pc:docMk/>
            <pc:sldMk cId="3919116964" sldId="271"/>
            <ac:picMk id="5" creationId="{477B9E0D-6C29-0699-81F9-4D94A8668C2D}"/>
          </ac:picMkLst>
        </pc:picChg>
      </pc:sldChg>
      <pc:sldChg chg="modSp new mod">
        <pc:chgData name="Fares Makki" userId="d0c14dd2-ce13-49c4-820b-c6a5e60d5a8d" providerId="ADAL" clId="{190E5BF9-DA56-4E89-A802-847FC911DCEB}" dt="2026-02-15T05:33:38.560" v="4167" actId="20577"/>
        <pc:sldMkLst>
          <pc:docMk/>
          <pc:sldMk cId="1134123115" sldId="272"/>
        </pc:sldMkLst>
        <pc:spChg chg="mod">
          <ac:chgData name="Fares Makki" userId="d0c14dd2-ce13-49c4-820b-c6a5e60d5a8d" providerId="ADAL" clId="{190E5BF9-DA56-4E89-A802-847FC911DCEB}" dt="2026-02-15T05:28:23.508" v="3525" actId="20577"/>
          <ac:spMkLst>
            <pc:docMk/>
            <pc:sldMk cId="1134123115" sldId="272"/>
            <ac:spMk id="2" creationId="{BDBBDFEB-AB99-537E-9B61-ECD2D36171F1}"/>
          </ac:spMkLst>
        </pc:spChg>
        <pc:spChg chg="mod">
          <ac:chgData name="Fares Makki" userId="d0c14dd2-ce13-49c4-820b-c6a5e60d5a8d" providerId="ADAL" clId="{190E5BF9-DA56-4E89-A802-847FC911DCEB}" dt="2026-02-15T05:33:38.560" v="4167" actId="20577"/>
          <ac:spMkLst>
            <pc:docMk/>
            <pc:sldMk cId="1134123115" sldId="272"/>
            <ac:spMk id="3" creationId="{89D106D5-6EE8-85E6-95D5-DC17BD1A06E0}"/>
          </ac:spMkLst>
        </pc:spChg>
      </pc:sldChg>
      <pc:sldChg chg="modSp new mod modNotesTx">
        <pc:chgData name="Fares Makki" userId="d0c14dd2-ce13-49c4-820b-c6a5e60d5a8d" providerId="ADAL" clId="{190E5BF9-DA56-4E89-A802-847FC911DCEB}" dt="2026-02-15T05:44:35.308" v="4849" actId="20577"/>
        <pc:sldMkLst>
          <pc:docMk/>
          <pc:sldMk cId="3280601960" sldId="273"/>
        </pc:sldMkLst>
        <pc:spChg chg="mod">
          <ac:chgData name="Fares Makki" userId="d0c14dd2-ce13-49c4-820b-c6a5e60d5a8d" providerId="ADAL" clId="{190E5BF9-DA56-4E89-A802-847FC911DCEB}" dt="2026-02-15T05:34:23.829" v="4212" actId="20577"/>
          <ac:spMkLst>
            <pc:docMk/>
            <pc:sldMk cId="3280601960" sldId="273"/>
            <ac:spMk id="2" creationId="{0BB1944F-017A-1DAF-5472-C4F6EB6FCC98}"/>
          </ac:spMkLst>
        </pc:spChg>
        <pc:spChg chg="mod">
          <ac:chgData name="Fares Makki" userId="d0c14dd2-ce13-49c4-820b-c6a5e60d5a8d" providerId="ADAL" clId="{190E5BF9-DA56-4E89-A802-847FC911DCEB}" dt="2026-02-15T05:42:45.353" v="4684" actId="20577"/>
          <ac:spMkLst>
            <pc:docMk/>
            <pc:sldMk cId="3280601960" sldId="273"/>
            <ac:spMk id="3" creationId="{39E04D35-BF5E-F69A-B416-CB199A17BEC5}"/>
          </ac:spMkLst>
        </pc:spChg>
      </pc:sldChg>
      <pc:sldChg chg="addSp delSp modSp new mod">
        <pc:chgData name="Fares Makki" userId="d0c14dd2-ce13-49c4-820b-c6a5e60d5a8d" providerId="ADAL" clId="{190E5BF9-DA56-4E89-A802-847FC911DCEB}" dt="2026-02-15T05:47:11.874" v="4864" actId="1076"/>
        <pc:sldMkLst>
          <pc:docMk/>
          <pc:sldMk cId="1392533711" sldId="274"/>
        </pc:sldMkLst>
        <pc:spChg chg="del">
          <ac:chgData name="Fares Makki" userId="d0c14dd2-ce13-49c4-820b-c6a5e60d5a8d" providerId="ADAL" clId="{190E5BF9-DA56-4E89-A802-847FC911DCEB}" dt="2026-02-15T05:46:27.966" v="4851"/>
          <ac:spMkLst>
            <pc:docMk/>
            <pc:sldMk cId="1392533711" sldId="274"/>
            <ac:spMk id="3" creationId="{D7714824-39FF-1794-3D55-5993CA32E572}"/>
          </ac:spMkLst>
        </pc:spChg>
        <pc:picChg chg="add mod modCrop">
          <ac:chgData name="Fares Makki" userId="d0c14dd2-ce13-49c4-820b-c6a5e60d5a8d" providerId="ADAL" clId="{190E5BF9-DA56-4E89-A802-847FC911DCEB}" dt="2026-02-15T05:47:11.874" v="4864" actId="1076"/>
          <ac:picMkLst>
            <pc:docMk/>
            <pc:sldMk cId="1392533711" sldId="274"/>
            <ac:picMk id="5" creationId="{A1614070-BDB7-3E33-35C0-38004FA257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83EE0-D3C0-493E-B5E5-69AC922335E6}" type="datetimeFigureOut">
              <a:rPr lang="sv-SE" smtClean="0"/>
              <a:t>2026-02-14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D16CB-DCBB-444C-9917-DE789C9734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939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16CB-DCBB-444C-9917-DE789C9734EA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6113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16CB-DCBB-444C-9917-DE789C9734EA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2864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err="1"/>
              <a:t>Influxet</a:t>
            </a:r>
            <a:r>
              <a:rPr lang="sv-SE" dirty="0"/>
              <a:t> av Na</a:t>
            </a:r>
            <a:r>
              <a:rPr lang="sv-SE" baseline="30000" dirty="0"/>
              <a:t>+</a:t>
            </a:r>
            <a:r>
              <a:rPr lang="sv-SE" baseline="0" dirty="0"/>
              <a:t> påverkar angränsande delar av cellmembranet så att även dessa öppnar sina natriumkanaler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Nervimpuls sprids i bara en riktning tack vare refraktärperioden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16CB-DCBB-444C-9917-DE789C9734EA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4755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Aktionpotential</a:t>
            </a:r>
            <a:r>
              <a:rPr lang="sv-SE" dirty="0"/>
              <a:t> har alltid samma värde (+30mV)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Men man känner olika värmen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Smärtan blir olika beroende på hur hårt man stötar sig (tänk när man sticker fingret)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16CB-DCBB-444C-9917-DE789C9734EA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1995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16CB-DCBB-444C-9917-DE789C9734EA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5967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16CB-DCBB-444C-9917-DE789C9734EA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2504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Noradrenalin påverkar humör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Dopamin aktiverar hjärnans belöningssystem samt muskelrörelse kontroll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Serotonin är lugnande och inverka sömnen. Den hämmar smärtupplevelser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GABA är en hämmande transmittorsubstans. När den töms i synapsspalten och fastnar på receptor öppnas </a:t>
            </a:r>
            <a:r>
              <a:rPr lang="sv-SE" dirty="0" err="1"/>
              <a:t>Cl</a:t>
            </a:r>
            <a:r>
              <a:rPr lang="sv-SE" baseline="30000" dirty="0"/>
              <a:t>-</a:t>
            </a:r>
            <a:r>
              <a:rPr lang="sv-SE" baseline="0" dirty="0"/>
              <a:t> kanaler = förstärkt vilopotential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Endorfiner är också hämmande transmittorsubstanser. Framkallar vällustkänslor och dämpar smärta. Fysisk ansträngning och skratt frigör endorfiner 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D16CB-DCBB-444C-9917-DE789C9734EA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662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3DCAF8-4AB7-0A6F-39DF-8590E33B5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26CF5CC-50F9-A66A-0A6B-617AB557F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AE40BA-B20F-39B4-1867-8BD64EE4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628-9ACA-4FB6-8433-D3CB17064F68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3F4277-8099-C667-64CB-BEC3769D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937DD7-0354-4894-C499-E398FF95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56DC-5536-4653-8746-525F8CAD2A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912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9B4B63-FF86-E8EB-CE57-56175A85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C820367-7473-E096-1FBB-A0C0C9F9C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DF76E6-816B-B740-BBBC-9D34FD17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628-9ACA-4FB6-8433-D3CB17064F68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E1DC4B5-B727-4CEB-09A6-1D46D611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B91288-F8DE-AC15-E53C-ABB4AC3E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56DC-5536-4653-8746-525F8CAD2A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998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9785495-F5E9-CF67-3B7B-2F18EEEF8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1CC95EA-9B71-87C7-877E-B0F4DA8D5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0B1277-CAA2-29CB-AB25-00876C97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628-9ACA-4FB6-8433-D3CB17064F68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F5EC8D9-1D54-C7D5-04B4-7AB8B3AF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589DE3-757F-F11E-6FA3-6550AC4E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56DC-5536-4653-8746-525F8CAD2A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41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F1BDE1-D15F-DAB6-321A-D9F361AB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1A296D-8DC4-3801-DC72-1FDA40D80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53951E-9A8C-8E25-8E27-C0D4FAA1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628-9ACA-4FB6-8433-D3CB17064F68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32E7E3-025E-1DDE-22FF-F1A3CB86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84770C-88F7-9FF9-BA87-C1C3B665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56DC-5536-4653-8746-525F8CAD2A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186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03F341-053D-9737-38BE-4A221FF2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3A3BD5-2F07-B67C-5B60-67DBA7AEF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0911C7D-96FB-EEEF-08AA-929323ED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628-9ACA-4FB6-8433-D3CB17064F68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0B1A90D-6805-6ED3-CC3B-48F517B3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C4EA56-50ED-4047-BEF5-E7BA2338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56DC-5536-4653-8746-525F8CAD2A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759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104309-A23F-8DB0-9E1A-C5517DF4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549CD5-E27D-2060-68F5-9D3EC7FE3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8932B2C-D0CA-DD2C-9F94-A31BA22C5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036FED4-0982-5C2A-EF9D-B66FACC5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628-9ACA-4FB6-8433-D3CB17064F68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F8E5F65-AF6D-C6D7-C8AE-AF490BD6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5BF322-B0DA-4CA7-868F-37348A68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56DC-5536-4653-8746-525F8CAD2A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252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E4C8FE-925D-5FF3-06F1-1EDB5B083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E7F5C9-6A0F-9D16-8822-6BA90F0B8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5F89C67-D80E-DA90-F65C-FC07C3DF1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170D462-9A53-9C46-7658-EBAABFEB6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E72AD27-0D46-ECFF-41B5-89F94B622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3010F42-19DC-B9A7-563E-B23456F5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628-9ACA-4FB6-8433-D3CB17064F68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B8AE621-7B9F-BEC6-5B47-0BF97871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DD20169-94F0-C873-B741-8FCD4C08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56DC-5536-4653-8746-525F8CAD2A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736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FEC696-35D6-DDBC-4B8A-AA8511C2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4F08E8F-7C1E-D4DF-83F5-0A489E9C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628-9ACA-4FB6-8433-D3CB17064F68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5A35F99-1454-3442-FBA3-CF1BD8BE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CCDB606-441B-6FF2-0A68-B9B7C2B3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56DC-5536-4653-8746-525F8CAD2A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836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C93308-3D65-F4FA-2529-4A3F63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628-9ACA-4FB6-8433-D3CB17064F68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FC642E0-0068-C2D6-8F92-6544F781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DC79FA-54B6-3E61-DC2A-D1991942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56DC-5536-4653-8746-525F8CAD2A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606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F6B635-A8FB-D93C-9A78-DA2A6ACA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56CD8D-8617-25B6-BD6E-F3D47E5BF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9EB8554-6F2D-44B5-45EA-B5B0B0E1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3A3B016-E3C3-7B21-90C6-DC5917DE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628-9ACA-4FB6-8433-D3CB17064F68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1C3E775-56E6-8F33-4522-A2BE50A8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497A662-0D80-FF8F-D228-3280DCB9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56DC-5536-4653-8746-525F8CAD2A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11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7450AA-42D5-01EF-2F85-CE4CCCBD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829BF0B-F42A-BAB2-0DEC-CFB2A4E0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4DFAD8F-E657-B91A-D191-FB55922E6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27B5ADB-1DA0-9CB5-2A44-1545F4CB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628-9ACA-4FB6-8433-D3CB17064F68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00069F-C928-E280-1F7B-50A4AB81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111ECB9-A568-E44C-DC99-270E5391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56DC-5536-4653-8746-525F8CAD2A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0270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E1D01EF-C75E-B455-EF0E-3E5E156F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7950631-EDF8-DB6D-E684-75A948E74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ECDA02-C088-1304-E634-BB54932B0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4C1628-9ACA-4FB6-8433-D3CB17064F68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040B04-3819-E7EA-5E4C-29F181A49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1BDE06-E408-6E18-BEEC-B80147E8B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1656DC-5536-4653-8746-525F8CAD2A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2431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73A511-63EC-68F9-812A-DD9AE3EC6C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Biologi 2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90200BE-9086-7E17-B77E-51B4547FE0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Nervimpulser</a:t>
            </a:r>
          </a:p>
        </p:txBody>
      </p:sp>
    </p:spTree>
    <p:extLst>
      <p:ext uri="{BB962C8B-B14F-4D97-AF65-F5344CB8AC3E}">
        <p14:creationId xmlns:p14="http://schemas.microsoft.com/office/powerpoint/2010/main" val="1910716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38B1A4-B779-4C95-0567-C680206C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Aktionpotentialen</a:t>
            </a:r>
            <a:r>
              <a:rPr lang="sv-SE" dirty="0"/>
              <a:t> sprids = nervimpuls ledning</a:t>
            </a:r>
          </a:p>
        </p:txBody>
      </p:sp>
      <p:pic>
        <p:nvPicPr>
          <p:cNvPr id="5" name="Platshållare för innehåll 4" descr="En bild som visar text, bok, handskrift, bläck&#10;&#10;AI-genererat innehåll kan vara felaktigt.">
            <a:extLst>
              <a:ext uri="{FF2B5EF4-FFF2-40B4-BE49-F238E27FC236}">
                <a16:creationId xmlns:a16="http://schemas.microsoft.com/office/drawing/2014/main" id="{0ACCF34F-C328-17DC-DEBA-D2EE3850B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9" t="6449" r="18879" b="9783"/>
          <a:stretch>
            <a:fillRect/>
          </a:stretch>
        </p:blipFill>
        <p:spPr>
          <a:xfrm rot="5400000">
            <a:off x="3384492" y="27943"/>
            <a:ext cx="5423014" cy="7971187"/>
          </a:xfrm>
        </p:spPr>
      </p:pic>
    </p:spTree>
    <p:extLst>
      <p:ext uri="{BB962C8B-B14F-4D97-AF65-F5344CB8AC3E}">
        <p14:creationId xmlns:p14="http://schemas.microsoft.com/office/powerpoint/2010/main" val="31510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3DBC0C-262D-1C30-F7AE-4FC345239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Myelinklädda axonen </a:t>
            </a:r>
          </a:p>
        </p:txBody>
      </p:sp>
      <p:pic>
        <p:nvPicPr>
          <p:cNvPr id="2050" name="Picture 2" descr="Node of Ranvier | Myelin sheath, Schwann cells, Neurotransmission |  Britannica">
            <a:extLst>
              <a:ext uri="{FF2B5EF4-FFF2-40B4-BE49-F238E27FC236}">
                <a16:creationId xmlns:a16="http://schemas.microsoft.com/office/drawing/2014/main" id="{A921E465-3B51-D9C3-2D27-E70E3E6D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17" y="1350184"/>
            <a:ext cx="8924365" cy="541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53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8D7BFF-73FB-BDCD-5C09-87FB44C7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Nervimpuls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730980A-69C7-87E9-AA92-DC772EC7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Det är inte bara kemiska signalämnen som utlöser nervimpulser </a:t>
            </a:r>
          </a:p>
          <a:p>
            <a:pPr lvl="1"/>
            <a:r>
              <a:rPr lang="sv-SE" dirty="0"/>
              <a:t>Värme eller fysisk beröring av nervceller kan alstra </a:t>
            </a:r>
            <a:r>
              <a:rPr lang="sv-SE" dirty="0" err="1"/>
              <a:t>aktionpotential</a:t>
            </a:r>
            <a:r>
              <a:rPr lang="sv-SE" dirty="0"/>
              <a:t> </a:t>
            </a:r>
          </a:p>
          <a:p>
            <a:r>
              <a:rPr lang="sv-SE" dirty="0" err="1"/>
              <a:t>Aktionpotential</a:t>
            </a:r>
            <a:r>
              <a:rPr lang="sv-SE" dirty="0"/>
              <a:t> har alltid samma värde (+30mV) </a:t>
            </a:r>
          </a:p>
          <a:p>
            <a:pPr lvl="1"/>
            <a:r>
              <a:rPr lang="sv-SE" dirty="0"/>
              <a:t>Styrkan hos en impuls påverkas inte av hur starkt nervcellen retas </a:t>
            </a:r>
          </a:p>
          <a:p>
            <a:r>
              <a:rPr lang="sv-SE" dirty="0"/>
              <a:t>Graden av retning påverkar hur många impulser nervcellen sänder iväg per tidsenhet </a:t>
            </a:r>
          </a:p>
          <a:p>
            <a:pPr lvl="1"/>
            <a:r>
              <a:rPr lang="sv-SE" dirty="0"/>
              <a:t>En stark retning alstrar fler impulser under en viss tid än vad en svag retning gör 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23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1B4097-4910-C4F9-2FA1-93C3488A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Synaps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6C5152-191B-4FE0-41F4-FBABBA8FC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9983" cy="4351338"/>
          </a:xfrm>
        </p:spPr>
        <p:txBody>
          <a:bodyPr/>
          <a:lstStyle/>
          <a:p>
            <a:r>
              <a:rPr lang="sv-SE" dirty="0"/>
              <a:t>Där nervceller överför impulser till andra celler finns </a:t>
            </a:r>
            <a:r>
              <a:rPr lang="sv-SE" i="1" dirty="0"/>
              <a:t>synapser</a:t>
            </a:r>
            <a:r>
              <a:rPr lang="sv-SE" dirty="0"/>
              <a:t> </a:t>
            </a:r>
          </a:p>
          <a:p>
            <a:r>
              <a:rPr lang="sv-SE" dirty="0"/>
              <a:t>I en synaps ingår: </a:t>
            </a:r>
          </a:p>
          <a:p>
            <a:pPr lvl="1"/>
            <a:r>
              <a:rPr lang="sv-SE" sz="2800" dirty="0"/>
              <a:t>Nervändslut </a:t>
            </a:r>
          </a:p>
          <a:p>
            <a:pPr lvl="1"/>
            <a:r>
              <a:rPr lang="sv-SE" sz="2800" dirty="0"/>
              <a:t>Mottagare cellens membran yta </a:t>
            </a:r>
          </a:p>
          <a:p>
            <a:pPr lvl="1"/>
            <a:r>
              <a:rPr lang="sv-SE" sz="2800" dirty="0"/>
              <a:t>Synapsspalt (ett vätskefyllt mellanrum) </a:t>
            </a:r>
          </a:p>
        </p:txBody>
      </p:sp>
      <p:pic>
        <p:nvPicPr>
          <p:cNvPr id="5" name="Bildobjekt 4" descr="En bild som visar text, papper, rita, bok&#10;&#10;AI-genererat innehåll kan vara felaktigt.">
            <a:extLst>
              <a:ext uri="{FF2B5EF4-FFF2-40B4-BE49-F238E27FC236}">
                <a16:creationId xmlns:a16="http://schemas.microsoft.com/office/drawing/2014/main" id="{228CF4EF-D52E-5E32-816E-7F131D20E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t="27842" r="18115" b="30805"/>
          <a:stretch>
            <a:fillRect/>
          </a:stretch>
        </p:blipFill>
        <p:spPr>
          <a:xfrm rot="5400000">
            <a:off x="6200627" y="1981652"/>
            <a:ext cx="6858000" cy="289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3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BCF1A0-2162-8E16-F729-2EB5D5612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Transmittorsubstanser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9BAA3B4-F508-00B4-0BEF-0F7104939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6026" cy="4351338"/>
          </a:xfrm>
        </p:spPr>
        <p:txBody>
          <a:bodyPr/>
          <a:lstStyle/>
          <a:p>
            <a:r>
              <a:rPr lang="sv-SE" dirty="0"/>
              <a:t>Elektriska impulser kan inte passera synapsspalter </a:t>
            </a:r>
          </a:p>
          <a:p>
            <a:r>
              <a:rPr lang="sv-SE" dirty="0"/>
              <a:t>Signalen skickas via signalsubstanser (transmittorsubstanser) </a:t>
            </a:r>
          </a:p>
          <a:p>
            <a:r>
              <a:rPr lang="sv-SE" dirty="0"/>
              <a:t>Transmittorsubstanser förvaras i små blåsor, </a:t>
            </a:r>
            <a:r>
              <a:rPr lang="sv-SE" i="1" dirty="0"/>
              <a:t>synapsblåsor</a:t>
            </a:r>
            <a:r>
              <a:rPr lang="sv-SE" dirty="0"/>
              <a:t> i nervändslut 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Bildobjekt 3" descr="En bild som visar text, papper, rita, bok&#10;&#10;AI-genererat innehåll kan vara felaktigt.">
            <a:extLst>
              <a:ext uri="{FF2B5EF4-FFF2-40B4-BE49-F238E27FC236}">
                <a16:creationId xmlns:a16="http://schemas.microsoft.com/office/drawing/2014/main" id="{160A111A-E321-40E0-0D73-5F4172D1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3" t="27842" r="18115" b="30805"/>
          <a:stretch>
            <a:fillRect/>
          </a:stretch>
        </p:blipFill>
        <p:spPr>
          <a:xfrm rot="5400000">
            <a:off x="7723938" y="878666"/>
            <a:ext cx="3835454" cy="51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53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bok, papper, design&#10;&#10;AI-genererat innehåll kan vara felaktigt.">
            <a:extLst>
              <a:ext uri="{FF2B5EF4-FFF2-40B4-BE49-F238E27FC236}">
                <a16:creationId xmlns:a16="http://schemas.microsoft.com/office/drawing/2014/main" id="{477B9E0D-6C29-0699-81F9-4D94A8668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9" t="2795" r="34806" b="6229"/>
          <a:stretch>
            <a:fillRect/>
          </a:stretch>
        </p:blipFill>
        <p:spPr>
          <a:xfrm rot="5400000">
            <a:off x="2877426" y="-2668749"/>
            <a:ext cx="6440648" cy="12195497"/>
          </a:xfrm>
        </p:spPr>
      </p:pic>
    </p:spTree>
    <p:extLst>
      <p:ext uri="{BB962C8B-B14F-4D97-AF65-F5344CB8AC3E}">
        <p14:creationId xmlns:p14="http://schemas.microsoft.com/office/powerpoint/2010/main" val="3919116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BBDFEB-AB99-537E-9B61-ECD2D361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Kramp eller förlamning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9D106D5-6EE8-85E6-95D5-DC17BD1A0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Transmittorsubstanser hinner bara verksamma någon millisekund innan enzymer bryter ner dem i synapsspalten </a:t>
            </a:r>
          </a:p>
          <a:p>
            <a:pPr lvl="1"/>
            <a:r>
              <a:rPr lang="sv-SE" dirty="0"/>
              <a:t>Hade transmittorsubstanser tillåtits vara kvar hade muskelcell varit aktivt kontinuerligt = kramp </a:t>
            </a:r>
          </a:p>
          <a:p>
            <a:r>
              <a:rPr lang="sv-SE" dirty="0"/>
              <a:t>Finns flera transmittorsubstanser men mellan nervcell och muskelcell är det alltid </a:t>
            </a:r>
            <a:r>
              <a:rPr lang="sv-SE" i="1" dirty="0"/>
              <a:t>acetylkolin</a:t>
            </a:r>
            <a:r>
              <a:rPr lang="sv-SE" dirty="0"/>
              <a:t> som bryts ner av </a:t>
            </a:r>
            <a:r>
              <a:rPr lang="sv-SE" i="1" dirty="0" err="1"/>
              <a:t>acetylkolinesteras</a:t>
            </a:r>
            <a:r>
              <a:rPr lang="sv-SE" i="1" dirty="0"/>
              <a:t> </a:t>
            </a:r>
          </a:p>
          <a:p>
            <a:r>
              <a:rPr lang="sv-SE" dirty="0"/>
              <a:t>Nervgaser hämma </a:t>
            </a:r>
            <a:r>
              <a:rPr lang="sv-SE" dirty="0" err="1"/>
              <a:t>acetylkolinesteras</a:t>
            </a:r>
            <a:r>
              <a:rPr lang="sv-SE" dirty="0"/>
              <a:t> = muskelkramp </a:t>
            </a:r>
          </a:p>
          <a:p>
            <a:pPr lvl="1"/>
            <a:r>
              <a:rPr lang="sv-SE" dirty="0"/>
              <a:t>Påverkar även andningsmuskler </a:t>
            </a:r>
          </a:p>
          <a:p>
            <a:r>
              <a:rPr lang="sv-SE" dirty="0"/>
              <a:t>Kobra gift och </a:t>
            </a:r>
            <a:r>
              <a:rPr lang="sv-SE" i="1" dirty="0"/>
              <a:t>curare </a:t>
            </a:r>
            <a:r>
              <a:rPr lang="sv-SE" dirty="0"/>
              <a:t>blockerar acetylkolin receptorer = förlamning </a:t>
            </a:r>
          </a:p>
        </p:txBody>
      </p:sp>
    </p:spTree>
    <p:extLst>
      <p:ext uri="{BB962C8B-B14F-4D97-AF65-F5344CB8AC3E}">
        <p14:creationId xmlns:p14="http://schemas.microsoft.com/office/powerpoint/2010/main" val="1134123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B1944F-017A-1DAF-5472-C4F6EB6FC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Andra transmittorsubstanser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E04D35-BF5E-F69A-B416-CB199A17B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Monoaminer </a:t>
            </a:r>
          </a:p>
          <a:p>
            <a:pPr lvl="1"/>
            <a:r>
              <a:rPr lang="sv-SE" dirty="0"/>
              <a:t>Noradrenalin, dopamin, serotonin</a:t>
            </a:r>
          </a:p>
          <a:p>
            <a:r>
              <a:rPr lang="sv-SE" dirty="0"/>
              <a:t>Aminosyran GABA </a:t>
            </a:r>
          </a:p>
          <a:p>
            <a:pPr lvl="1"/>
            <a:r>
              <a:rPr lang="sv-SE" dirty="0"/>
              <a:t>Gamma-</a:t>
            </a:r>
            <a:r>
              <a:rPr lang="sv-SE" dirty="0" err="1"/>
              <a:t>aminosmörsyra</a:t>
            </a:r>
            <a:r>
              <a:rPr lang="sv-SE" dirty="0"/>
              <a:t>  </a:t>
            </a:r>
          </a:p>
          <a:p>
            <a:r>
              <a:rPr lang="sv-SE" dirty="0"/>
              <a:t>Endorfiner </a:t>
            </a:r>
          </a:p>
        </p:txBody>
      </p:sp>
    </p:spTree>
    <p:extLst>
      <p:ext uri="{BB962C8B-B14F-4D97-AF65-F5344CB8AC3E}">
        <p14:creationId xmlns:p14="http://schemas.microsoft.com/office/powerpoint/2010/main" val="3280601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F8C744-2695-C7E6-2E80-CABA294E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bok, papper, Tryck&#10;&#10;AI-genererat innehåll kan vara felaktigt.">
            <a:extLst>
              <a:ext uri="{FF2B5EF4-FFF2-40B4-BE49-F238E27FC236}">
                <a16:creationId xmlns:a16="http://schemas.microsoft.com/office/drawing/2014/main" id="{A1614070-BDB7-3E33-35C0-38004FA25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3215" r="21310" b="3281"/>
          <a:stretch>
            <a:fillRect/>
          </a:stretch>
        </p:blipFill>
        <p:spPr>
          <a:xfrm rot="5400000">
            <a:off x="2668309" y="52396"/>
            <a:ext cx="6855382" cy="6755826"/>
          </a:xfrm>
        </p:spPr>
      </p:pic>
    </p:spTree>
    <p:extLst>
      <p:ext uri="{BB962C8B-B14F-4D97-AF65-F5344CB8AC3E}">
        <p14:creationId xmlns:p14="http://schemas.microsoft.com/office/powerpoint/2010/main" val="139253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C7832D-D4BE-1329-C491-3C4A3168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Nervimpulser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EAE821-1BBB-DB62-9338-1B611C001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68456" cy="4351338"/>
          </a:xfrm>
        </p:spPr>
        <p:txBody>
          <a:bodyPr/>
          <a:lstStyle/>
          <a:p>
            <a:r>
              <a:rPr lang="sv-SE" dirty="0"/>
              <a:t>Kommunikation mellan nervceller, eller mellan nervcell och muskelcell, sker i två sätt: 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Elektriska impulser 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Kemiska signaler </a:t>
            </a:r>
          </a:p>
        </p:txBody>
      </p:sp>
      <p:pic>
        <p:nvPicPr>
          <p:cNvPr id="5" name="Bildobjekt 4" descr="En bild som visar rita, clipart, diagram, illustration&#10;&#10;AI-genererat innehåll kan vara felaktigt.">
            <a:extLst>
              <a:ext uri="{FF2B5EF4-FFF2-40B4-BE49-F238E27FC236}">
                <a16:creationId xmlns:a16="http://schemas.microsoft.com/office/drawing/2014/main" id="{37CB51F2-6FF4-4C4E-E249-3871AA764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20" y="2751923"/>
            <a:ext cx="7318247" cy="394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32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5D7AC4-4137-990E-7345-847CD5C9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E63534-09A7-8D20-A75A-7571DFC19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2" descr="A Review of Systems Biology of Axon Initial Segment: Action Potential  Initiation, Propagation, and Neurological Diseases[v1] | Preprints.org">
            <a:extLst>
              <a:ext uri="{FF2B5EF4-FFF2-40B4-BE49-F238E27FC236}">
                <a16:creationId xmlns:a16="http://schemas.microsoft.com/office/drawing/2014/main" id="{84C8C6C5-B8EA-4611-D69B-70407F914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9931" r="1306" b="5324"/>
          <a:stretch>
            <a:fillRect/>
          </a:stretch>
        </p:blipFill>
        <p:spPr bwMode="auto">
          <a:xfrm>
            <a:off x="1349" y="402336"/>
            <a:ext cx="12190651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07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CC378-4029-1643-9D21-7F869453D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36F915-3358-FE82-6640-51C413F8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Elektriska impulser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5FB01E-BBF1-A6F2-6A46-4D14F34E0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3456" cy="4351338"/>
          </a:xfrm>
        </p:spPr>
        <p:txBody>
          <a:bodyPr>
            <a:normAutofit fontScale="92500"/>
          </a:bodyPr>
          <a:lstStyle/>
          <a:p>
            <a:r>
              <a:rPr lang="sv-SE" dirty="0"/>
              <a:t>De elektriska impulser kallas också för </a:t>
            </a:r>
            <a:r>
              <a:rPr lang="sv-SE" i="1" dirty="0" err="1"/>
              <a:t>aktionpotential</a:t>
            </a:r>
            <a:r>
              <a:rPr lang="sv-SE" i="1" dirty="0"/>
              <a:t> </a:t>
            </a:r>
            <a:endParaRPr lang="sv-SE" dirty="0"/>
          </a:p>
          <a:p>
            <a:r>
              <a:rPr lang="sv-SE" dirty="0"/>
              <a:t>Det finns potentialskillnad (U) mellan membranets ut- och insida </a:t>
            </a:r>
          </a:p>
          <a:p>
            <a:r>
              <a:rPr lang="sv-SE" dirty="0"/>
              <a:t>Laddade partiklar (joner) diffundera inte genom </a:t>
            </a:r>
            <a:r>
              <a:rPr lang="sv-SE" dirty="0" err="1"/>
              <a:t>fosfolipidmembranet</a:t>
            </a:r>
            <a:r>
              <a:rPr lang="sv-SE" dirty="0"/>
              <a:t> </a:t>
            </a:r>
          </a:p>
          <a:p>
            <a:r>
              <a:rPr lang="sv-SE" dirty="0"/>
              <a:t>Kräver kanalproteiner (fakultativa diffusion) </a:t>
            </a:r>
          </a:p>
          <a:p>
            <a:r>
              <a:rPr lang="sv-SE" dirty="0"/>
              <a:t>Kräver aktivt transport via </a:t>
            </a:r>
            <a:r>
              <a:rPr lang="sv-SE" i="1" dirty="0"/>
              <a:t>aktiva pumpar</a:t>
            </a:r>
            <a:r>
              <a:rPr lang="sv-SE" dirty="0"/>
              <a:t> </a:t>
            </a:r>
          </a:p>
        </p:txBody>
      </p:sp>
      <p:pic>
        <p:nvPicPr>
          <p:cNvPr id="4" name="Picture 2" descr="A Review of Systems Biology of Axon Initial Segment: Action Potential  Initiation, Propagation, and Neurological Diseases[v1] | Preprints.org">
            <a:extLst>
              <a:ext uri="{FF2B5EF4-FFF2-40B4-BE49-F238E27FC236}">
                <a16:creationId xmlns:a16="http://schemas.microsoft.com/office/drawing/2014/main" id="{FF10F330-FFA7-E6FB-22B0-F65CE650C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9931" r="1306" b="5324"/>
          <a:stretch>
            <a:fillRect/>
          </a:stretch>
        </p:blipFill>
        <p:spPr bwMode="auto">
          <a:xfrm>
            <a:off x="6391313" y="2561114"/>
            <a:ext cx="5800687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81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758B5-1585-0598-9EA0-30791C88C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Review of Systems Biology of Axon Initial Segment: Action Potential  Initiation, Propagation, and Neurological Diseases[v1] | Preprints.org">
            <a:extLst>
              <a:ext uri="{FF2B5EF4-FFF2-40B4-BE49-F238E27FC236}">
                <a16:creationId xmlns:a16="http://schemas.microsoft.com/office/drawing/2014/main" id="{046D838C-F62B-CC0C-1AF1-AA2DE93FC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9931" r="1306" b="5324"/>
          <a:stretch>
            <a:fillRect/>
          </a:stretch>
        </p:blipFill>
        <p:spPr bwMode="auto">
          <a:xfrm>
            <a:off x="0" y="402001"/>
            <a:ext cx="12192001" cy="60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862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DD449-282E-29AB-4D97-5BF080C9B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Review of Systems Biology of Axon Initial Segment: Action Potential  Initiation, Propagation, and Neurological Diseases[v1] | Preprints.org">
            <a:extLst>
              <a:ext uri="{FF2B5EF4-FFF2-40B4-BE49-F238E27FC236}">
                <a16:creationId xmlns:a16="http://schemas.microsoft.com/office/drawing/2014/main" id="{BE7B6EFB-1A4D-86A0-CE03-E6A8E6A15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0" t="52303" r="24582" b="41681"/>
          <a:stretch>
            <a:fillRect/>
          </a:stretch>
        </p:blipFill>
        <p:spPr bwMode="auto">
          <a:xfrm>
            <a:off x="-6420" y="1762355"/>
            <a:ext cx="12198420" cy="33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40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755BA2-D47E-0BF4-2330-3A25053E1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Vilopotential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B07B24-BD44-0084-DB26-9B1B03339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34000" cy="4351338"/>
          </a:xfrm>
        </p:spPr>
        <p:txBody>
          <a:bodyPr/>
          <a:lstStyle/>
          <a:p>
            <a:r>
              <a:rPr lang="sv-SE" dirty="0"/>
              <a:t>En nervcell upprätthåller en viss laddningsskillnad genom aktiv transport av natriumjoner (Na</a:t>
            </a:r>
            <a:r>
              <a:rPr lang="sv-SE" baseline="30000" dirty="0"/>
              <a:t>+</a:t>
            </a:r>
            <a:r>
              <a:rPr lang="sv-SE" dirty="0"/>
              <a:t>) och kaliumjoner (K</a:t>
            </a:r>
            <a:r>
              <a:rPr lang="sv-SE" baseline="30000" dirty="0"/>
              <a:t>+</a:t>
            </a:r>
            <a:r>
              <a:rPr lang="sv-SE" dirty="0"/>
              <a:t>) </a:t>
            </a:r>
          </a:p>
          <a:p>
            <a:r>
              <a:rPr lang="sv-SE" dirty="0"/>
              <a:t>Na</a:t>
            </a:r>
            <a:r>
              <a:rPr lang="sv-SE" baseline="30000" dirty="0"/>
              <a:t>+</a:t>
            </a:r>
            <a:r>
              <a:rPr lang="sv-SE" dirty="0"/>
              <a:t> pumpas ut ur cellen medan K</a:t>
            </a:r>
            <a:r>
              <a:rPr lang="sv-SE" baseline="30000" dirty="0"/>
              <a:t>+</a:t>
            </a:r>
            <a:r>
              <a:rPr lang="sv-SE" dirty="0"/>
              <a:t> pumpas in i ett 3:2 förhållande</a:t>
            </a:r>
          </a:p>
          <a:p>
            <a:r>
              <a:rPr lang="sv-SE" dirty="0"/>
              <a:t>Leder till mer positiv laddning utanför cellen jämfört med inuti </a:t>
            </a:r>
          </a:p>
          <a:p>
            <a:pPr lvl="1"/>
            <a:r>
              <a:rPr lang="sv-SE" dirty="0"/>
              <a:t>Ca -70mV är </a:t>
            </a:r>
            <a:r>
              <a:rPr lang="sv-SE" i="1" dirty="0"/>
              <a:t>vilopotential</a:t>
            </a:r>
            <a:r>
              <a:rPr lang="sv-SE" dirty="0"/>
              <a:t>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 descr="En bild som visar text, papper, rita, Pappersprodukt&#10;&#10;AI-genererat innehåll kan vara felaktigt.">
            <a:extLst>
              <a:ext uri="{FF2B5EF4-FFF2-40B4-BE49-F238E27FC236}">
                <a16:creationId xmlns:a16="http://schemas.microsoft.com/office/drawing/2014/main" id="{027A7515-B874-0946-0A93-2145C7D11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8" t="10000" r="26527" b="17778"/>
          <a:stretch>
            <a:fillRect/>
          </a:stretch>
        </p:blipFill>
        <p:spPr>
          <a:xfrm rot="5400000">
            <a:off x="6706742" y="989460"/>
            <a:ext cx="5007866" cy="57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65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970D12-7B1E-A60A-9010-A0D1115C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Aktionpotential</a:t>
            </a:r>
            <a:r>
              <a:rPr 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3643DE-A85D-9584-0474-55CB542CA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4335" cy="1184275"/>
          </a:xfrm>
        </p:spPr>
        <p:txBody>
          <a:bodyPr/>
          <a:lstStyle/>
          <a:p>
            <a:r>
              <a:rPr lang="sv-SE" dirty="0"/>
              <a:t>Signalämnen påverkar laddningsförhållandet på nervcellens membran via kanalproteiner </a:t>
            </a:r>
          </a:p>
        </p:txBody>
      </p:sp>
      <p:pic>
        <p:nvPicPr>
          <p:cNvPr id="5" name="Bildobjekt 4" descr="En bild som visar text, bok, handskrift, bläck&#10;&#10;AI-genererat innehåll kan vara felaktigt.">
            <a:extLst>
              <a:ext uri="{FF2B5EF4-FFF2-40B4-BE49-F238E27FC236}">
                <a16:creationId xmlns:a16="http://schemas.microsoft.com/office/drawing/2014/main" id="{E8FDAF71-2FA1-BA11-5911-4350A473B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6" t="6519" r="33412" b="9741"/>
          <a:stretch>
            <a:fillRect/>
          </a:stretch>
        </p:blipFill>
        <p:spPr>
          <a:xfrm rot="5400000">
            <a:off x="6774294" y="812021"/>
            <a:ext cx="3302000" cy="726843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A996FEF-C05F-9BF7-D87F-34231DA651F4}"/>
              </a:ext>
            </a:extLst>
          </p:cNvPr>
          <p:cNvSpPr txBox="1"/>
          <p:nvPr/>
        </p:nvSpPr>
        <p:spPr>
          <a:xfrm>
            <a:off x="814387" y="2676525"/>
            <a:ext cx="39528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Arial" panose="020B0604020202020204" pitchFamily="34" charset="0"/>
              <a:buChar char="•"/>
            </a:pPr>
            <a:r>
              <a:rPr lang="sv-SE" sz="2800" dirty="0"/>
              <a:t>Natriumkanaler öppnar </a:t>
            </a:r>
          </a:p>
          <a:p>
            <a:pPr marL="715963" lvl="1" indent="-258763">
              <a:buFont typeface="Arial" panose="020B0604020202020204" pitchFamily="34" charset="0"/>
              <a:buChar char="•"/>
            </a:pPr>
            <a:r>
              <a:rPr lang="sv-SE" sz="2800" dirty="0"/>
              <a:t>Na</a:t>
            </a:r>
            <a:r>
              <a:rPr lang="sv-SE" sz="2800" baseline="30000" dirty="0"/>
              <a:t>+</a:t>
            </a:r>
            <a:r>
              <a:rPr lang="sv-SE" sz="2800" dirty="0"/>
              <a:t> flödar in (</a:t>
            </a:r>
            <a:r>
              <a:rPr lang="sv-SE" sz="2800" dirty="0" err="1"/>
              <a:t>influx</a:t>
            </a:r>
            <a:r>
              <a:rPr lang="sv-SE" sz="2800" dirty="0"/>
              <a:t>) </a:t>
            </a:r>
          </a:p>
          <a:p>
            <a:pPr marL="715963" lvl="1" indent="-258763">
              <a:buFont typeface="Arial" panose="020B0604020202020204" pitchFamily="34" charset="0"/>
              <a:buChar char="•"/>
            </a:pPr>
            <a:r>
              <a:rPr lang="sv-SE" sz="2800" dirty="0"/>
              <a:t>Potentialskillnad blir ca +30mV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sv-SE" sz="2800" dirty="0"/>
              <a:t>+30mV kallas </a:t>
            </a:r>
            <a:r>
              <a:rPr lang="sv-SE" sz="2800" i="1" dirty="0" err="1"/>
              <a:t>aktionpotential</a:t>
            </a:r>
            <a:endParaRPr lang="sv-SE" sz="2800" dirty="0"/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018189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D267F0-33B6-2B78-7DB8-F1F84DE61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Tillbaka till vilopotential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E09952-430A-3693-32C2-A2867EE5F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Natriumkanalerna hålls öppna endast ca en millisekund</a:t>
            </a:r>
          </a:p>
          <a:p>
            <a:r>
              <a:rPr lang="sv-SE" dirty="0"/>
              <a:t>När dessa stängs öppnas tillfälligt kaliumkanaler </a:t>
            </a:r>
          </a:p>
          <a:p>
            <a:pPr lvl="1"/>
            <a:r>
              <a:rPr lang="sv-SE" dirty="0"/>
              <a:t>K</a:t>
            </a:r>
            <a:r>
              <a:rPr lang="sv-SE" baseline="30000" dirty="0"/>
              <a:t>+</a:t>
            </a:r>
            <a:r>
              <a:rPr lang="sv-SE" dirty="0"/>
              <a:t> flödar ut (</a:t>
            </a:r>
            <a:r>
              <a:rPr lang="sv-SE" dirty="0" err="1"/>
              <a:t>efflux</a:t>
            </a:r>
            <a:r>
              <a:rPr lang="sv-SE" dirty="0"/>
              <a:t>) </a:t>
            </a:r>
          </a:p>
          <a:p>
            <a:pPr lvl="1"/>
            <a:r>
              <a:rPr lang="sv-SE" dirty="0"/>
              <a:t>Återställer potentialskillnad till ca -70mV </a:t>
            </a:r>
          </a:p>
          <a:p>
            <a:r>
              <a:rPr lang="sv-SE" dirty="0"/>
              <a:t>När kaliumkanaler stängs pumpas jonerna aktivt tillbaka till sina ursprungliga positioner </a:t>
            </a:r>
          </a:p>
          <a:p>
            <a:pPr lvl="1"/>
            <a:r>
              <a:rPr lang="sv-SE" i="1" dirty="0"/>
              <a:t>Refraktärperiod </a:t>
            </a:r>
            <a:r>
              <a:rPr lang="sv-SE" dirty="0"/>
              <a:t>är den tiden som tas för att återställa jonerna </a:t>
            </a:r>
          </a:p>
          <a:p>
            <a:pPr lvl="1"/>
            <a:r>
              <a:rPr lang="sv-SE" dirty="0"/>
              <a:t>Ingen ny </a:t>
            </a:r>
            <a:r>
              <a:rPr lang="sv-SE" dirty="0" err="1"/>
              <a:t>aktionpotential</a:t>
            </a:r>
            <a:r>
              <a:rPr lang="sv-SE" dirty="0"/>
              <a:t> kan ske under refraktärperioden </a:t>
            </a:r>
          </a:p>
          <a:p>
            <a:pPr lvl="2"/>
            <a:r>
              <a:rPr lang="sv-SE" dirty="0"/>
              <a:t>Membranet är okänslig för nya retningar </a:t>
            </a:r>
          </a:p>
        </p:txBody>
      </p:sp>
    </p:spTree>
    <p:extLst>
      <p:ext uri="{BB962C8B-B14F-4D97-AF65-F5344CB8AC3E}">
        <p14:creationId xmlns:p14="http://schemas.microsoft.com/office/powerpoint/2010/main" val="1806182717"/>
      </p:ext>
    </p:extLst>
  </p:cSld>
  <p:clrMapOvr>
    <a:masterClrMapping/>
  </p:clrMapOvr>
</p:sld>
</file>

<file path=ppt/theme/theme1.xml><?xml version="1.0" encoding="utf-8"?>
<a:theme xmlns:a="http://schemas.openxmlformats.org/drawingml/2006/main" name="Fares Presentationer">
  <a:themeElements>
    <a:clrScheme name="Grö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ares Presentationer" id="{DD3A22C2-77FB-4360-BE0D-DA884D3ABDB5}" vid="{FFF006AB-9824-4A35-9C97-722C77F8563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Fares Presentationer</Template>
  <TotalTime>2291</TotalTime>
  <Words>521</Words>
  <Application>Microsoft Office PowerPoint</Application>
  <PresentationFormat>Bredbild</PresentationFormat>
  <Paragraphs>82</Paragraphs>
  <Slides>18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Fares Presentationer</vt:lpstr>
      <vt:lpstr>Biologi 2</vt:lpstr>
      <vt:lpstr>Nervimpulser </vt:lpstr>
      <vt:lpstr>PowerPoint-presentation</vt:lpstr>
      <vt:lpstr>Elektriska impulser </vt:lpstr>
      <vt:lpstr>PowerPoint-presentation</vt:lpstr>
      <vt:lpstr>PowerPoint-presentation</vt:lpstr>
      <vt:lpstr>Vilopotential </vt:lpstr>
      <vt:lpstr>Aktionpotential </vt:lpstr>
      <vt:lpstr>Tillbaka till vilopotential</vt:lpstr>
      <vt:lpstr>Aktionpotentialen sprids = nervimpuls ledning</vt:lpstr>
      <vt:lpstr>Myelinklädda axonen </vt:lpstr>
      <vt:lpstr>Nervimpuls</vt:lpstr>
      <vt:lpstr>Synaps </vt:lpstr>
      <vt:lpstr>Transmittorsubstanser  </vt:lpstr>
      <vt:lpstr>PowerPoint-presentation</vt:lpstr>
      <vt:lpstr>Kramp eller förlamning </vt:lpstr>
      <vt:lpstr>Andra transmittorsubstanser 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Fares Makki</dc:creator>
  <cp:lastModifiedBy>Fares Makki</cp:lastModifiedBy>
  <cp:revision>1</cp:revision>
  <dcterms:created xsi:type="dcterms:W3CDTF">2026-02-13T15:35:16Z</dcterms:created>
  <dcterms:modified xsi:type="dcterms:W3CDTF">2026-02-15T05:47:12Z</dcterms:modified>
</cp:coreProperties>
</file>